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FF641-0C84-4C6D-94E5-0D7BADD84402}" v="21" dt="2024-04-24T14:06:23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>
        <p:scale>
          <a:sx n="75" d="100"/>
          <a:sy n="75" d="100"/>
        </p:scale>
        <p:origin x="192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명훈" userId="d0eea08c-9eb5-4eb4-92be-df5464451e60" providerId="ADAL" clId="{E31FF641-0C84-4C6D-94E5-0D7BADD84402}"/>
    <pc:docChg chg="undo custSel addSld delSld modSld">
      <pc:chgData name="한명훈" userId="d0eea08c-9eb5-4eb4-92be-df5464451e60" providerId="ADAL" clId="{E31FF641-0C84-4C6D-94E5-0D7BADD84402}" dt="2024-04-24T14:06:42.451" v="302" actId="47"/>
      <pc:docMkLst>
        <pc:docMk/>
      </pc:docMkLst>
      <pc:sldChg chg="addSp delSp modSp mod">
        <pc:chgData name="한명훈" userId="d0eea08c-9eb5-4eb4-92be-df5464451e60" providerId="ADAL" clId="{E31FF641-0C84-4C6D-94E5-0D7BADD84402}" dt="2024-04-24T14:06:39.516" v="301" actId="478"/>
        <pc:sldMkLst>
          <pc:docMk/>
          <pc:sldMk cId="957125762" sldId="257"/>
        </pc:sldMkLst>
        <pc:spChg chg="del">
          <ac:chgData name="한명훈" userId="d0eea08c-9eb5-4eb4-92be-df5464451e60" providerId="ADAL" clId="{E31FF641-0C84-4C6D-94E5-0D7BADD84402}" dt="2024-04-24T14:06:17.106" v="291" actId="478"/>
          <ac:spMkLst>
            <pc:docMk/>
            <pc:sldMk cId="957125762" sldId="257"/>
            <ac:spMk id="65" creationId="{41295627-2ADB-EA05-8637-A9261DB221FB}"/>
          </ac:spMkLst>
        </pc:spChg>
        <pc:spChg chg="del">
          <ac:chgData name="한명훈" userId="d0eea08c-9eb5-4eb4-92be-df5464451e60" providerId="ADAL" clId="{E31FF641-0C84-4C6D-94E5-0D7BADD84402}" dt="2024-04-24T14:06:17.106" v="291" actId="478"/>
          <ac:spMkLst>
            <pc:docMk/>
            <pc:sldMk cId="957125762" sldId="257"/>
            <ac:spMk id="66" creationId="{2F31500D-FE64-92D0-BBA5-C82CC7E5A457}"/>
          </ac:spMkLst>
        </pc:spChg>
        <pc:spChg chg="del">
          <ac:chgData name="한명훈" userId="d0eea08c-9eb5-4eb4-92be-df5464451e60" providerId="ADAL" clId="{E31FF641-0C84-4C6D-94E5-0D7BADD84402}" dt="2024-04-24T14:06:17.106" v="291" actId="478"/>
          <ac:spMkLst>
            <pc:docMk/>
            <pc:sldMk cId="957125762" sldId="257"/>
            <ac:spMk id="67" creationId="{115A735A-028A-5A4C-31C3-0342D6C6CC78}"/>
          </ac:spMkLst>
        </pc:spChg>
        <pc:spChg chg="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68" creationId="{A708AA26-478D-CB8D-5438-79BD6A9A9E58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69" creationId="{7C09C65E-8DB1-7765-68F0-ADE58925E2AB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0" creationId="{3798CA41-75C9-2805-FC95-76445F641254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1" creationId="{AEDFB19D-BE59-E71C-B9E6-426F25C9FEEE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2" creationId="{29A269A9-146C-5E45-81DF-68C45F9A0A26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3" creationId="{60931A61-6AD2-3306-787C-F26C3AF3BC0B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4" creationId="{800C3497-089D-3AFA-F12B-A2BF144967DC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5" creationId="{F1327AAE-910B-75FC-456F-8871F2ABFE35}"/>
          </ac:spMkLst>
        </pc:spChg>
        <pc:spChg chg="add del mod">
          <ac:chgData name="한명훈" userId="d0eea08c-9eb5-4eb4-92be-df5464451e60" providerId="ADAL" clId="{E31FF641-0C84-4C6D-94E5-0D7BADD84402}" dt="2024-04-24T14:06:39.516" v="301" actId="478"/>
          <ac:spMkLst>
            <pc:docMk/>
            <pc:sldMk cId="957125762" sldId="257"/>
            <ac:spMk id="76" creationId="{6CDD8BC6-3444-DEB7-C7DB-8EA8237C760B}"/>
          </ac:spMkLst>
        </pc:spChg>
        <pc:spChg chg="add del mod">
          <ac:chgData name="한명훈" userId="d0eea08c-9eb5-4eb4-92be-df5464451e60" providerId="ADAL" clId="{E31FF641-0C84-4C6D-94E5-0D7BADD84402}" dt="2024-04-24T14:04:26.867" v="75" actId="21"/>
          <ac:spMkLst>
            <pc:docMk/>
            <pc:sldMk cId="957125762" sldId="257"/>
            <ac:spMk id="77" creationId="{CF2FC1D8-471E-522D-806C-70C99B4D4100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79" creationId="{48482779-B974-041A-08C2-08D7A778FEF0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0" creationId="{3E5BD6B4-F47C-5182-0A5C-33CE6B8F644A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1" creationId="{1B4E4E1D-4937-FC01-C6DD-CAD94F38E49A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2" creationId="{A477B342-6DCA-10F0-2740-445F27668D1E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3" creationId="{35FB62C1-941A-BA26-92A2-78CCAF8ADF72}"/>
          </ac:spMkLst>
        </pc:spChg>
        <pc:spChg chg="add mod">
          <ac:chgData name="한명훈" userId="d0eea08c-9eb5-4eb4-92be-df5464451e60" providerId="ADAL" clId="{E31FF641-0C84-4C6D-94E5-0D7BADD84402}" dt="2024-04-24T14:06:34.747" v="298" actId="14100"/>
          <ac:spMkLst>
            <pc:docMk/>
            <pc:sldMk cId="957125762" sldId="257"/>
            <ac:spMk id="84" creationId="{79235923-314B-A5A9-292D-CCE602BE182F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5" creationId="{DA69327B-D51A-B57F-D04D-BAB17B19A196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6" creationId="{7A2DE41E-C761-75FD-95C0-A0D486EB4669}"/>
          </ac:spMkLst>
        </pc:spChg>
        <pc:spChg chg="add mod">
          <ac:chgData name="한명훈" userId="d0eea08c-9eb5-4eb4-92be-df5464451e60" providerId="ADAL" clId="{E31FF641-0C84-4C6D-94E5-0D7BADD84402}" dt="2024-04-24T14:06:23.663" v="292" actId="571"/>
          <ac:spMkLst>
            <pc:docMk/>
            <pc:sldMk cId="957125762" sldId="257"/>
            <ac:spMk id="87" creationId="{9DCC7988-D736-8A3B-31E7-890F3556D9CA}"/>
          </ac:spMkLst>
        </pc:spChg>
        <pc:picChg chg="add del mod">
          <ac:chgData name="한명훈" userId="d0eea08c-9eb5-4eb4-92be-df5464451e60" providerId="ADAL" clId="{E31FF641-0C84-4C6D-94E5-0D7BADD84402}" dt="2024-04-24T14:06:24.813" v="293" actId="21"/>
          <ac:picMkLst>
            <pc:docMk/>
            <pc:sldMk cId="957125762" sldId="257"/>
            <ac:picMk id="78" creationId="{644CD5EB-02C2-4957-85DE-2AB4EB2CD391}"/>
          </ac:picMkLst>
        </pc:picChg>
      </pc:sldChg>
      <pc:sldChg chg="addSp delSp modSp add del mod">
        <pc:chgData name="한명훈" userId="d0eea08c-9eb5-4eb4-92be-df5464451e60" providerId="ADAL" clId="{E31FF641-0C84-4C6D-94E5-0D7BADD84402}" dt="2024-04-24T14:06:42.451" v="302" actId="47"/>
        <pc:sldMkLst>
          <pc:docMk/>
          <pc:sldMk cId="1868748138" sldId="258"/>
        </pc:sldMkLst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53" creationId="{BC8A775B-136B-70FC-FE28-D0123047FDC2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55" creationId="{69891530-591E-6CEA-E795-45A78F9F9732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56" creationId="{CA28EAB7-2396-F570-2EBF-727881F96BD6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57" creationId="{0E480D5F-1A8C-CDDF-4D99-9F54180E6234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58" creationId="{69ED33AC-5012-05DC-A93D-38DADEEE6CC2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64" creationId="{41F9AFA5-55AC-5545-8BAD-3CB51BCBEA2B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65" creationId="{41295627-2ADB-EA05-8637-A9261DB221FB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66" creationId="{2F31500D-FE64-92D0-BBA5-C82CC7E5A457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67" creationId="{115A735A-028A-5A4C-31C3-0342D6C6CC78}"/>
          </ac:spMkLst>
        </pc:spChg>
        <pc:spChg chg="del">
          <ac:chgData name="한명훈" userId="d0eea08c-9eb5-4eb4-92be-df5464451e60" providerId="ADAL" clId="{E31FF641-0C84-4C6D-94E5-0D7BADD84402}" dt="2024-04-24T13:57:50.427" v="1" actId="478"/>
          <ac:spMkLst>
            <pc:docMk/>
            <pc:sldMk cId="1868748138" sldId="258"/>
            <ac:spMk id="68" creationId="{A708AA26-478D-CB8D-5438-79BD6A9A9E58}"/>
          </ac:spMkLst>
        </pc:spChg>
        <pc:picChg chg="add mod modCrop">
          <ac:chgData name="한명훈" userId="d0eea08c-9eb5-4eb4-92be-df5464451e60" providerId="ADAL" clId="{E31FF641-0C84-4C6D-94E5-0D7BADD84402}" dt="2024-04-24T13:59:00.533" v="19" actId="1076"/>
          <ac:picMkLst>
            <pc:docMk/>
            <pc:sldMk cId="1868748138" sldId="258"/>
            <ac:picMk id="2" creationId="{9B8C38E3-86DF-62EB-E21C-A1DB88337C94}"/>
          </ac:picMkLst>
        </pc:picChg>
        <pc:picChg chg="add mod modCrop">
          <ac:chgData name="한명훈" userId="d0eea08c-9eb5-4eb4-92be-df5464451e60" providerId="ADAL" clId="{E31FF641-0C84-4C6D-94E5-0D7BADD84402}" dt="2024-04-24T13:59:01.669" v="20" actId="1076"/>
          <ac:picMkLst>
            <pc:docMk/>
            <pc:sldMk cId="1868748138" sldId="258"/>
            <ac:picMk id="3" creationId="{914D841E-F353-0AA2-52B8-2B4562A43439}"/>
          </ac:picMkLst>
        </pc:picChg>
        <pc:picChg chg="add mod modCrop">
          <ac:chgData name="한명훈" userId="d0eea08c-9eb5-4eb4-92be-df5464451e60" providerId="ADAL" clId="{E31FF641-0C84-4C6D-94E5-0D7BADD84402}" dt="2024-04-24T13:59:02.345" v="21" actId="1076"/>
          <ac:picMkLst>
            <pc:docMk/>
            <pc:sldMk cId="1868748138" sldId="258"/>
            <ac:picMk id="4" creationId="{14CBB719-F6B0-06F1-5B05-20E082F051DB}"/>
          </ac:picMkLst>
        </pc:picChg>
        <pc:picChg chg="add mod modCrop">
          <ac:chgData name="한명훈" userId="d0eea08c-9eb5-4eb4-92be-df5464451e60" providerId="ADAL" clId="{E31FF641-0C84-4C6D-94E5-0D7BADD84402}" dt="2024-04-24T13:59:22.531" v="30" actId="1076"/>
          <ac:picMkLst>
            <pc:docMk/>
            <pc:sldMk cId="1868748138" sldId="258"/>
            <ac:picMk id="5" creationId="{E27550D4-8EF0-AE62-06A8-A25236A2656B}"/>
          </ac:picMkLst>
        </pc:picChg>
        <pc:picChg chg="add mod modCrop">
          <ac:chgData name="한명훈" userId="d0eea08c-9eb5-4eb4-92be-df5464451e60" providerId="ADAL" clId="{E31FF641-0C84-4C6D-94E5-0D7BADD84402}" dt="2024-04-24T13:59:22.531" v="30" actId="1076"/>
          <ac:picMkLst>
            <pc:docMk/>
            <pc:sldMk cId="1868748138" sldId="258"/>
            <ac:picMk id="6" creationId="{AB8EFE42-36F4-047C-7DBC-C5B83AA782DD}"/>
          </ac:picMkLst>
        </pc:picChg>
        <pc:picChg chg="add mod modCrop">
          <ac:chgData name="한명훈" userId="d0eea08c-9eb5-4eb4-92be-df5464451e60" providerId="ADAL" clId="{E31FF641-0C84-4C6D-94E5-0D7BADD84402}" dt="2024-04-24T13:59:31.600" v="34" actId="1076"/>
          <ac:picMkLst>
            <pc:docMk/>
            <pc:sldMk cId="1868748138" sldId="258"/>
            <ac:picMk id="7" creationId="{57ED0D35-21E5-5962-E9F2-A44B8ADEDE97}"/>
          </ac:picMkLst>
        </pc:picChg>
        <pc:picChg chg="add mod modCrop">
          <ac:chgData name="한명훈" userId="d0eea08c-9eb5-4eb4-92be-df5464451e60" providerId="ADAL" clId="{E31FF641-0C84-4C6D-94E5-0D7BADD84402}" dt="2024-04-24T13:59:58.202" v="46" actId="1076"/>
          <ac:picMkLst>
            <pc:docMk/>
            <pc:sldMk cId="1868748138" sldId="258"/>
            <ac:picMk id="9" creationId="{8C7080BD-2C36-28A0-4672-A7FF457A1FA0}"/>
          </ac:picMkLst>
        </pc:picChg>
        <pc:picChg chg="add mod">
          <ac:chgData name="한명훈" userId="d0eea08c-9eb5-4eb4-92be-df5464451e60" providerId="ADAL" clId="{E31FF641-0C84-4C6D-94E5-0D7BADD84402}" dt="2024-04-24T13:59:39.899" v="39" actId="571"/>
          <ac:picMkLst>
            <pc:docMk/>
            <pc:sldMk cId="1868748138" sldId="258"/>
            <ac:picMk id="10" creationId="{64466A56-1745-1685-E61C-74087A81F1F0}"/>
          </ac:picMkLst>
        </pc:picChg>
        <pc:picChg chg="add mod modCrop">
          <ac:chgData name="한명훈" userId="d0eea08c-9eb5-4eb4-92be-df5464451e60" providerId="ADAL" clId="{E31FF641-0C84-4C6D-94E5-0D7BADD84402}" dt="2024-04-24T13:59:47.777" v="43" actId="1076"/>
          <ac:picMkLst>
            <pc:docMk/>
            <pc:sldMk cId="1868748138" sldId="258"/>
            <ac:picMk id="11" creationId="{2E7986FE-2CF9-7318-E4B6-E9A191686FF9}"/>
          </ac:picMkLst>
        </pc:picChg>
        <pc:picChg chg="add del mod">
          <ac:chgData name="한명훈" userId="d0eea08c-9eb5-4eb4-92be-df5464451e60" providerId="ADAL" clId="{E31FF641-0C84-4C6D-94E5-0D7BADD84402}" dt="2024-04-24T13:59:51.132" v="45" actId="21"/>
          <ac:picMkLst>
            <pc:docMk/>
            <pc:sldMk cId="1868748138" sldId="258"/>
            <ac:picMk id="12" creationId="{2E82E982-649C-A5DB-A218-8D8CED79EA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5EBB5-6F13-4D0A-9F0F-E280BAB50344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40D22-0A91-4AA6-902A-92F732D7F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5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5E384-6137-96A5-F7AA-FBF1162C5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B79EA5-B4B8-73A4-8A0B-651DE7ECA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DE0F2-0E40-7699-A708-9FE009BC7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9ADC8-9AAD-EF49-9063-F67A08C8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EF58E-DC38-5F00-5AF2-B65AC866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4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0912-A8CA-EE14-507C-5AF314CF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7F6050-4194-C63F-1CFB-8A48A741E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6DE1F-2FA1-BA2E-F051-CC390EF9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33D8F-AA90-35C7-E3E2-F510625A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6B9AC-9A6F-F9CC-AD4B-154F8F52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8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6A43B8-E903-8349-1D35-62C2EC11E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C2132E-30C8-1CDE-E916-AE42EF471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035B5-C405-EB40-9652-2113B111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C1E85-B4C2-3CEC-C313-F75D37CA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B1E31-77FA-E710-E848-811E2F2F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AA190-B0B8-CFC7-55B6-65D795B5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7DAB9-3422-6510-BA62-81E7D32C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0237A-5EC3-2541-3960-3D134B2F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A6332-581C-B2EB-C1F6-F27B6612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42F4C-24B4-AE99-CB2B-B1F02D3A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32B54-CD79-D061-5F83-EAD4E5DF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2BFDA-498A-3D14-8625-7D54C8555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1AA8A-8B0A-2736-94C1-C0BEE9B9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15014-1EB5-8E3D-71FC-003F3418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D23B9-9FDF-E113-3A8E-938B9A7E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A16F-A482-9E40-D58B-6035B2DA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FD7B-8E8E-D91D-0BB8-26F7B5580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69D8D5-2EB3-AD83-7002-EFD2AED6E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9C4E4-EB2A-FE32-3329-400FF879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C25251-DC43-B51A-A6BD-1CCA3948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41AB7-3DD3-E39E-4192-0F5F05BA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C4F8D-F2AC-A3FE-B4AC-6BC3281C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6A59CA-375B-5386-41A3-9BE95E249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EDED8-F91F-A054-A4B2-7BC0AB83D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463DD3-237C-D60F-93FA-AC8B259B9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6B1B1E-6E9B-4E21-C42C-1A7DA4B3E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E12E25-53C2-C7B6-1914-37E89597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AEC9DE-1143-86B6-7431-2DC16DB3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844E59-FDC6-27EB-153B-B0A29244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A0C7B-7579-D405-172A-F01224E8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1AF2B2-5C76-0882-7AC1-2300AFF1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3E3526-03E0-74CD-BD98-974516F0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D07A67-9D94-AAC8-6A50-56BAD9CA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A9A95B-542D-2D65-B273-8274BD3B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213A8-4D4E-742F-4A54-3B0FBC57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6F6C80-7A40-5FE9-2901-256A73C4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9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A5AC4-8365-C37A-C9FF-F4B7F5B0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779C1-5073-0B4C-D1F1-B89C74BFE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33A2AB-66A6-94A0-B639-CC7358A34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E4AA1-4CF7-058F-5A0C-FFC681FC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949D8-2AC9-4B52-320E-F5CD9B3F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BFE85-DE16-7B41-7E37-A3E31A19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73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4BC30-E909-9321-BC39-EA26BEB8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1DAFC2-6252-60B2-D71F-2C6B91FD3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6C39A8-3A2C-B695-E70E-460BED548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BDC55C-961C-79FF-B2FD-F987CF31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9E3AC-281A-3514-44CD-BC262117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E263D-4E96-A729-19AD-E4604F3C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8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B7D337-56F4-9F82-F396-123C10A2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E06BA-A253-E66E-C1AF-1F2DFC56A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DD270-C681-07D4-F9A7-4B6458515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61D99B-5BD5-4C3A-9EB8-550C61E1C3FF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9089C-9A63-1D81-E9FA-48795881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AE973-4493-7B8E-C957-162D2E86B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6634B-AC9B-491B-8140-AC9549E23D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1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간판, 야외, 광고판이(가) 표시된 사진&#10;&#10;자동 생성된 설명">
            <a:extLst>
              <a:ext uri="{FF2B5EF4-FFF2-40B4-BE49-F238E27FC236}">
                <a16:creationId xmlns:a16="http://schemas.microsoft.com/office/drawing/2014/main" id="{8A26BA93-B49B-A452-99AD-F1994886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8" y="362070"/>
            <a:ext cx="4014026" cy="1815504"/>
          </a:xfrm>
          <a:prstGeom prst="rect">
            <a:avLst/>
          </a:prstGeom>
        </p:spPr>
      </p:pic>
      <p:pic>
        <p:nvPicPr>
          <p:cNvPr id="14" name="그림 13" descr="텍스트, 배너, 국기, 야외이(가) 표시된 사진&#10;&#10;자동 생성된 설명">
            <a:extLst>
              <a:ext uri="{FF2B5EF4-FFF2-40B4-BE49-F238E27FC236}">
                <a16:creationId xmlns:a16="http://schemas.microsoft.com/office/drawing/2014/main" id="{AB7F269A-5CE2-1637-1B43-A3BB8D06C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8" y="2168962"/>
            <a:ext cx="4014026" cy="802119"/>
          </a:xfrm>
          <a:prstGeom prst="rect">
            <a:avLst/>
          </a:prstGeom>
        </p:spPr>
      </p:pic>
      <p:pic>
        <p:nvPicPr>
          <p:cNvPr id="26" name="그림 25" descr="텍스트, 배너, 폰트, 광고이(가) 표시된 사진&#10;&#10;자동 생성된 설명">
            <a:extLst>
              <a:ext uri="{FF2B5EF4-FFF2-40B4-BE49-F238E27FC236}">
                <a16:creationId xmlns:a16="http://schemas.microsoft.com/office/drawing/2014/main" id="{6C83F699-F85A-2B04-FC8B-78E686228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8" y="2965702"/>
            <a:ext cx="4014026" cy="687134"/>
          </a:xfrm>
          <a:prstGeom prst="rect">
            <a:avLst/>
          </a:prstGeom>
        </p:spPr>
      </p:pic>
      <p:pic>
        <p:nvPicPr>
          <p:cNvPr id="33" name="그림 32" descr="텍스트, 광고, 광고판, 간판이(가) 표시된 사진&#10;&#10;자동 생성된 설명">
            <a:extLst>
              <a:ext uri="{FF2B5EF4-FFF2-40B4-BE49-F238E27FC236}">
                <a16:creationId xmlns:a16="http://schemas.microsoft.com/office/drawing/2014/main" id="{232A0182-D6C9-C5EF-0E0D-1BA89E9F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8" y="3632851"/>
            <a:ext cx="4014027" cy="220183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A3A6C-72E1-A4F9-E882-3A444F71D087}"/>
              </a:ext>
            </a:extLst>
          </p:cNvPr>
          <p:cNvSpPr/>
          <p:nvPr/>
        </p:nvSpPr>
        <p:spPr>
          <a:xfrm>
            <a:off x="4386102" y="361259"/>
            <a:ext cx="4010003" cy="1801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F5474D-F49D-8530-09F0-4BE6738B41CD}"/>
              </a:ext>
            </a:extLst>
          </p:cNvPr>
          <p:cNvSpPr/>
          <p:nvPr/>
        </p:nvSpPr>
        <p:spPr>
          <a:xfrm>
            <a:off x="4386102" y="2162345"/>
            <a:ext cx="4010003" cy="802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EF8C29-9532-B40C-CA0E-E899AC22F071}"/>
              </a:ext>
            </a:extLst>
          </p:cNvPr>
          <p:cNvSpPr/>
          <p:nvPr/>
        </p:nvSpPr>
        <p:spPr>
          <a:xfrm>
            <a:off x="4386102" y="2964465"/>
            <a:ext cx="4010003" cy="766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9FA720-A804-7F16-1E9E-107DA33CABBB}"/>
              </a:ext>
            </a:extLst>
          </p:cNvPr>
          <p:cNvSpPr/>
          <p:nvPr/>
        </p:nvSpPr>
        <p:spPr>
          <a:xfrm>
            <a:off x="4386102" y="3724664"/>
            <a:ext cx="4010003" cy="21100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CC27B6-5461-0156-9147-77CCBEE525A6}"/>
              </a:ext>
            </a:extLst>
          </p:cNvPr>
          <p:cNvSpPr txBox="1"/>
          <p:nvPr/>
        </p:nvSpPr>
        <p:spPr>
          <a:xfrm>
            <a:off x="5108644" y="1180340"/>
            <a:ext cx="2908252" cy="337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2000" dirty="0" err="1"/>
              <a:t>아삭플란트</a:t>
            </a:r>
            <a:endParaRPr lang="ko-KR" alt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436E53-5E00-712A-5444-1F47012C1638}"/>
              </a:ext>
            </a:extLst>
          </p:cNvPr>
          <p:cNvSpPr txBox="1"/>
          <p:nvPr/>
        </p:nvSpPr>
        <p:spPr>
          <a:xfrm>
            <a:off x="5202016" y="1586865"/>
            <a:ext cx="2414513" cy="337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2000" dirty="0"/>
              <a:t>치과의원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EFD8CB-D15A-05DB-B141-D5705D9ACADE}"/>
              </a:ext>
            </a:extLst>
          </p:cNvPr>
          <p:cNvSpPr txBox="1"/>
          <p:nvPr/>
        </p:nvSpPr>
        <p:spPr>
          <a:xfrm>
            <a:off x="4571019" y="2268942"/>
            <a:ext cx="477404" cy="1704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dirty="0"/>
              <a:t>쓰레기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425134-5818-71DE-3EE5-96F2FC634BA6}"/>
              </a:ext>
            </a:extLst>
          </p:cNvPr>
          <p:cNvSpPr txBox="1"/>
          <p:nvPr/>
        </p:nvSpPr>
        <p:spPr>
          <a:xfrm>
            <a:off x="5098523" y="2311972"/>
            <a:ext cx="592325" cy="1704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dirty="0" err="1"/>
              <a:t>불법루기</a:t>
            </a:r>
            <a:endParaRPr lang="ko-KR" altLang="en-US" sz="10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08DF0C-4E83-E1AE-0079-4973FD83E1A2}"/>
              </a:ext>
            </a:extLst>
          </p:cNvPr>
          <p:cNvSpPr txBox="1"/>
          <p:nvPr/>
        </p:nvSpPr>
        <p:spPr>
          <a:xfrm>
            <a:off x="5712757" y="2328240"/>
            <a:ext cx="449240" cy="1847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00" dirty="0" err="1"/>
              <a:t>적발시</a:t>
            </a:r>
            <a:endParaRPr lang="ko-KR" alt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F6D87B-A0B3-E130-14F7-D6F436B7F814}"/>
              </a:ext>
            </a:extLst>
          </p:cNvPr>
          <p:cNvSpPr txBox="1"/>
          <p:nvPr/>
        </p:nvSpPr>
        <p:spPr>
          <a:xfrm>
            <a:off x="6243338" y="2391492"/>
            <a:ext cx="1299941" cy="1847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dirty="0"/>
              <a:t>CCTV </a:t>
            </a:r>
            <a:r>
              <a:rPr lang="ko-KR" altLang="en-US" sz="700" dirty="0"/>
              <a:t>블랙박스 촬영 단속 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6BD693-A639-83D5-30E5-F6AD0AF56983}"/>
              </a:ext>
            </a:extLst>
          </p:cNvPr>
          <p:cNvSpPr txBox="1"/>
          <p:nvPr/>
        </p:nvSpPr>
        <p:spPr>
          <a:xfrm>
            <a:off x="5119306" y="2496537"/>
            <a:ext cx="592325" cy="2101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50" dirty="0"/>
              <a:t>100</a:t>
            </a:r>
            <a:r>
              <a:rPr lang="ko-KR" altLang="en-US" sz="1050" dirty="0"/>
              <a:t>만원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7ADFD3-8B51-64B6-266F-3EBCCC8B337C}"/>
              </a:ext>
            </a:extLst>
          </p:cNvPr>
          <p:cNvSpPr txBox="1"/>
          <p:nvPr/>
        </p:nvSpPr>
        <p:spPr>
          <a:xfrm>
            <a:off x="5742873" y="2550770"/>
            <a:ext cx="449239" cy="1847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dirty="0"/>
              <a:t>이하의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39D09-29F6-7703-DBFF-E1F894FABF73}"/>
              </a:ext>
            </a:extLst>
          </p:cNvPr>
          <p:cNvSpPr txBox="1"/>
          <p:nvPr/>
        </p:nvSpPr>
        <p:spPr>
          <a:xfrm>
            <a:off x="6192111" y="2563154"/>
            <a:ext cx="639780" cy="1977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dirty="0"/>
              <a:t>과태료가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A2A05F-FE19-6C1B-67FB-3C8DD9066ED2}"/>
              </a:ext>
            </a:extLst>
          </p:cNvPr>
          <p:cNvSpPr txBox="1"/>
          <p:nvPr/>
        </p:nvSpPr>
        <p:spPr>
          <a:xfrm>
            <a:off x="6831891" y="2581919"/>
            <a:ext cx="720157" cy="1977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dirty="0"/>
              <a:t>부과됩니다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6142B8-4E28-C241-6379-6C720F0EBD99}"/>
              </a:ext>
            </a:extLst>
          </p:cNvPr>
          <p:cNvSpPr txBox="1"/>
          <p:nvPr/>
        </p:nvSpPr>
        <p:spPr>
          <a:xfrm>
            <a:off x="5533999" y="2773301"/>
            <a:ext cx="914002" cy="121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500" dirty="0"/>
              <a:t>광주광역시 서구 청소행정과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06A6C4-4C86-E199-27F1-1FE35A25C54F}"/>
              </a:ext>
            </a:extLst>
          </p:cNvPr>
          <p:cNvSpPr txBox="1"/>
          <p:nvPr/>
        </p:nvSpPr>
        <p:spPr>
          <a:xfrm>
            <a:off x="6579553" y="2773301"/>
            <a:ext cx="720158" cy="121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600" dirty="0"/>
              <a:t>062360-7979 7969</a:t>
            </a:r>
            <a:endParaRPr lang="ko-KR" altLang="en-US" sz="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5CA1A3-A7C8-7681-FF08-679F64C5BCCF}"/>
              </a:ext>
            </a:extLst>
          </p:cNvPr>
          <p:cNvSpPr txBox="1"/>
          <p:nvPr/>
        </p:nvSpPr>
        <p:spPr>
          <a:xfrm>
            <a:off x="5601051" y="3021217"/>
            <a:ext cx="1566416" cy="2312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400" dirty="0"/>
              <a:t>요가 </a:t>
            </a:r>
            <a:r>
              <a:rPr lang="ko-KR" altLang="en-US" sz="1400" dirty="0" err="1"/>
              <a:t>오플</a:t>
            </a:r>
            <a:r>
              <a:rPr lang="ko-KR" altLang="en-US" sz="1400" dirty="0"/>
              <a:t> 이벤트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C91DFE-DB3D-DD69-77B8-42C59AD7508E}"/>
              </a:ext>
            </a:extLst>
          </p:cNvPr>
          <p:cNvSpPr txBox="1"/>
          <p:nvPr/>
        </p:nvSpPr>
        <p:spPr>
          <a:xfrm>
            <a:off x="5108638" y="3276398"/>
            <a:ext cx="1189274" cy="1784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개월 </a:t>
            </a:r>
            <a:r>
              <a:rPr lang="en-US" altLang="ko-KR" sz="1200" dirty="0"/>
              <a:t>130000</a:t>
            </a:r>
            <a:r>
              <a:rPr lang="ko-KR" altLang="en-US" sz="1200" dirty="0"/>
              <a:t>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B0A2D8-E0CF-1634-A7DC-43616E02FA99}"/>
              </a:ext>
            </a:extLst>
          </p:cNvPr>
          <p:cNvSpPr txBox="1"/>
          <p:nvPr/>
        </p:nvSpPr>
        <p:spPr>
          <a:xfrm>
            <a:off x="6481157" y="3252496"/>
            <a:ext cx="1155524" cy="215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400" dirty="0"/>
              <a:t>100000</a:t>
            </a:r>
            <a:r>
              <a:rPr lang="ko-KR" altLang="en-US" sz="1400" dirty="0"/>
              <a:t>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7004B3-4845-B5C1-EBE5-01E15B989E93}"/>
              </a:ext>
            </a:extLst>
          </p:cNvPr>
          <p:cNvSpPr txBox="1"/>
          <p:nvPr/>
        </p:nvSpPr>
        <p:spPr>
          <a:xfrm>
            <a:off x="5258007" y="3474418"/>
            <a:ext cx="996858" cy="1367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500" dirty="0"/>
              <a:t>NAVER </a:t>
            </a:r>
            <a:r>
              <a:rPr lang="ko-KR" altLang="en-US" sz="500" dirty="0" err="1"/>
              <a:t>상무마벨무용학원</a:t>
            </a:r>
            <a:r>
              <a:rPr lang="ko-KR" altLang="en-US" sz="500" dirty="0"/>
              <a:t> 검색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E7B86E-E3C9-0C15-E39B-236E5169971C}"/>
              </a:ext>
            </a:extLst>
          </p:cNvPr>
          <p:cNvSpPr txBox="1"/>
          <p:nvPr/>
        </p:nvSpPr>
        <p:spPr>
          <a:xfrm>
            <a:off x="6254864" y="3494825"/>
            <a:ext cx="1189273" cy="1580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800" dirty="0"/>
              <a:t>상담 </a:t>
            </a:r>
            <a:r>
              <a:rPr lang="en-US" altLang="ko-KR" sz="800" dirty="0"/>
              <a:t>010-7199-0688 7</a:t>
            </a:r>
            <a:r>
              <a:rPr lang="ko-KR" altLang="en-US" sz="800" dirty="0"/>
              <a:t>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962980-5665-F708-61D3-B2606C9064EB}"/>
              </a:ext>
            </a:extLst>
          </p:cNvPr>
          <p:cNvSpPr txBox="1"/>
          <p:nvPr/>
        </p:nvSpPr>
        <p:spPr>
          <a:xfrm rot="170269">
            <a:off x="4741943" y="3908840"/>
            <a:ext cx="1487294" cy="2232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400" dirty="0" err="1"/>
              <a:t>한방천추전문병원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063A9B-F1D9-1F1D-21EC-12E39F2ACCF9}"/>
              </a:ext>
            </a:extLst>
          </p:cNvPr>
          <p:cNvSpPr txBox="1"/>
          <p:nvPr/>
        </p:nvSpPr>
        <p:spPr>
          <a:xfrm rot="166797">
            <a:off x="4614710" y="4250992"/>
            <a:ext cx="3482358" cy="4138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2800" dirty="0" err="1"/>
              <a:t>디스크척추관협착증</a:t>
            </a:r>
            <a:endParaRPr lang="ko-KR" alt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64900A-63F4-9BEF-8B57-11A297CD3181}"/>
              </a:ext>
            </a:extLst>
          </p:cNvPr>
          <p:cNvSpPr txBox="1"/>
          <p:nvPr/>
        </p:nvSpPr>
        <p:spPr>
          <a:xfrm rot="154628">
            <a:off x="4672409" y="4862426"/>
            <a:ext cx="3424398" cy="5846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3200" dirty="0"/>
              <a:t>광주 자생한방병원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D6F42F8-FB01-2A04-9A4A-10B824C46339}"/>
              </a:ext>
            </a:extLst>
          </p:cNvPr>
          <p:cNvSpPr txBox="1"/>
          <p:nvPr/>
        </p:nvSpPr>
        <p:spPr>
          <a:xfrm rot="170269">
            <a:off x="6840789" y="4135662"/>
            <a:ext cx="1253940" cy="1371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700" dirty="0"/>
              <a:t>대</a:t>
            </a:r>
            <a:r>
              <a:rPr lang="en-US" altLang="ko-KR" sz="700" dirty="0"/>
              <a:t>E </a:t>
            </a:r>
            <a:r>
              <a:rPr lang="ko-KR" altLang="en-US" sz="700" dirty="0"/>
              <a:t>사</a:t>
            </a:r>
            <a:r>
              <a:rPr lang="en-US" altLang="ko-KR" sz="700" dirty="0"/>
              <a:t>6</a:t>
            </a:r>
            <a:r>
              <a:rPr lang="ko-KR" altLang="en-US" sz="700" dirty="0"/>
              <a:t>희 </a:t>
            </a:r>
            <a:r>
              <a:rPr lang="en-US" altLang="ko-KR" sz="700" dirty="0"/>
              <a:t>a</a:t>
            </a:r>
            <a:r>
              <a:rPr lang="ko-KR" altLang="en-US" sz="700" dirty="0"/>
              <a:t>관</a:t>
            </a:r>
            <a:r>
              <a:rPr lang="en-US" altLang="ko-KR" sz="700" dirty="0"/>
              <a:t>2 </a:t>
            </a:r>
            <a:r>
              <a:rPr lang="ko-KR" altLang="en-US" sz="700" dirty="0" err="1"/>
              <a:t>진택점</a:t>
            </a:r>
            <a:r>
              <a:rPr lang="ko-KR" altLang="en-US" sz="700" dirty="0"/>
              <a:t> </a:t>
            </a:r>
            <a:r>
              <a:rPr lang="en-US" altLang="ko-KR" sz="700" dirty="0"/>
              <a:t>71-5ae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6149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F0B066C6-A2ED-4AC3-3D01-CB8BDEDD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4" y="244456"/>
            <a:ext cx="4924146" cy="1290567"/>
          </a:xfrm>
          <a:prstGeom prst="rect">
            <a:avLst/>
          </a:prstGeom>
        </p:spPr>
      </p:pic>
      <p:pic>
        <p:nvPicPr>
          <p:cNvPr id="20" name="그림 19" descr="텍스트, 숍, 간판, 폰트이(가) 표시된 사진&#10;&#10;자동 생성된 설명">
            <a:extLst>
              <a:ext uri="{FF2B5EF4-FFF2-40B4-BE49-F238E27FC236}">
                <a16:creationId xmlns:a16="http://schemas.microsoft.com/office/drawing/2014/main" id="{2A12ECBF-B442-38DD-C03F-FADD24AF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4" y="1535023"/>
            <a:ext cx="4925083" cy="1290567"/>
          </a:xfrm>
          <a:prstGeom prst="rect">
            <a:avLst/>
          </a:prstGeom>
        </p:spPr>
      </p:pic>
      <p:pic>
        <p:nvPicPr>
          <p:cNvPr id="32" name="그림 31" descr="텍스트, 폰트, 표지판이(가) 표시된 사진&#10;&#10;자동 생성된 설명">
            <a:extLst>
              <a:ext uri="{FF2B5EF4-FFF2-40B4-BE49-F238E27FC236}">
                <a16:creationId xmlns:a16="http://schemas.microsoft.com/office/drawing/2014/main" id="{43A9B2CA-847A-6F9D-67FE-F1D7C29F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4" y="2825590"/>
            <a:ext cx="4924146" cy="1290567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D7FD6CFB-3F6F-BECD-4636-E5FAB0DE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4" y="4116157"/>
            <a:ext cx="4924146" cy="1290567"/>
          </a:xfrm>
          <a:prstGeom prst="rect">
            <a:avLst/>
          </a:prstGeom>
        </p:spPr>
      </p:pic>
      <p:pic>
        <p:nvPicPr>
          <p:cNvPr id="36" name="그림 35" descr="텍스트, 건물, 표지판, 폰트이(가) 표시된 사진&#10;&#10;자동 생성된 설명">
            <a:extLst>
              <a:ext uri="{FF2B5EF4-FFF2-40B4-BE49-F238E27FC236}">
                <a16:creationId xmlns:a16="http://schemas.microsoft.com/office/drawing/2014/main" id="{6E2BD046-2C93-9D52-1548-75390D824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4" y="5406724"/>
            <a:ext cx="4924146" cy="1290567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8A775B-136B-70FC-FE28-D0123047FDC2}"/>
              </a:ext>
            </a:extLst>
          </p:cNvPr>
          <p:cNvSpPr/>
          <p:nvPr/>
        </p:nvSpPr>
        <p:spPr>
          <a:xfrm>
            <a:off x="5955980" y="244456"/>
            <a:ext cx="4925083" cy="1290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9891530-591E-6CEA-E795-45A78F9F9732}"/>
              </a:ext>
            </a:extLst>
          </p:cNvPr>
          <p:cNvSpPr/>
          <p:nvPr/>
        </p:nvSpPr>
        <p:spPr>
          <a:xfrm>
            <a:off x="5955980" y="1535023"/>
            <a:ext cx="4925083" cy="1290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A28EAB7-2396-F570-2EBF-727881F96BD6}"/>
              </a:ext>
            </a:extLst>
          </p:cNvPr>
          <p:cNvSpPr/>
          <p:nvPr/>
        </p:nvSpPr>
        <p:spPr>
          <a:xfrm>
            <a:off x="5955980" y="2825590"/>
            <a:ext cx="4925083" cy="1290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480D5F-1A8C-CDDF-4D99-9F54180E6234}"/>
              </a:ext>
            </a:extLst>
          </p:cNvPr>
          <p:cNvSpPr/>
          <p:nvPr/>
        </p:nvSpPr>
        <p:spPr>
          <a:xfrm>
            <a:off x="5955980" y="4116157"/>
            <a:ext cx="4925083" cy="1290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9ED33AC-5012-05DC-A93D-38DADEEE6CC2}"/>
              </a:ext>
            </a:extLst>
          </p:cNvPr>
          <p:cNvSpPr/>
          <p:nvPr/>
        </p:nvSpPr>
        <p:spPr>
          <a:xfrm>
            <a:off x="5955980" y="5406723"/>
            <a:ext cx="4925083" cy="1290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F9AFA5-55AC-5545-8BAD-3CB51BCBEA2B}"/>
              </a:ext>
            </a:extLst>
          </p:cNvPr>
          <p:cNvSpPr txBox="1"/>
          <p:nvPr/>
        </p:nvSpPr>
        <p:spPr>
          <a:xfrm>
            <a:off x="6706791" y="4379096"/>
            <a:ext cx="3424398" cy="7834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2800" dirty="0" err="1"/>
              <a:t>족욕카페바디테라피</a:t>
            </a:r>
            <a:endParaRPr lang="ko-KR" altLang="en-US" sz="3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482779-B974-041A-08C2-08D7A778FEF0}"/>
              </a:ext>
            </a:extLst>
          </p:cNvPr>
          <p:cNvSpPr txBox="1"/>
          <p:nvPr/>
        </p:nvSpPr>
        <p:spPr>
          <a:xfrm>
            <a:off x="6918069" y="363628"/>
            <a:ext cx="2753337" cy="99397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0" dirty="0" err="1"/>
              <a:t>냉삼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컴평니</a:t>
            </a:r>
            <a:endParaRPr lang="ko-KR" altLang="en-US" sz="4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5BD6B4-F47C-5182-0A5C-33CE6B8F644A}"/>
              </a:ext>
            </a:extLst>
          </p:cNvPr>
          <p:cNvSpPr txBox="1"/>
          <p:nvPr/>
        </p:nvSpPr>
        <p:spPr>
          <a:xfrm>
            <a:off x="9750499" y="701039"/>
            <a:ext cx="1025808" cy="26670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/>
              <a:t>868-3345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4E4E1D-4937-FC01-C6DD-CAD94F38E49A}"/>
              </a:ext>
            </a:extLst>
          </p:cNvPr>
          <p:cNvSpPr txBox="1"/>
          <p:nvPr/>
        </p:nvSpPr>
        <p:spPr>
          <a:xfrm>
            <a:off x="6176719" y="1165860"/>
            <a:ext cx="477167" cy="2854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/>
              <a:t>26</a:t>
            </a:r>
            <a:r>
              <a:rPr lang="ko-KR" altLang="en-US" sz="1100" dirty="0"/>
              <a:t>문</a:t>
            </a:r>
            <a:r>
              <a:rPr lang="en-US" altLang="ko-KR" sz="1100" dirty="0"/>
              <a:t>A5</a:t>
            </a:r>
            <a:endParaRPr lang="ko-KR" altLang="en-US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77B342-6DCA-10F0-2740-445F27668D1E}"/>
              </a:ext>
            </a:extLst>
          </p:cNvPr>
          <p:cNvSpPr txBox="1"/>
          <p:nvPr/>
        </p:nvSpPr>
        <p:spPr>
          <a:xfrm>
            <a:off x="6159691" y="2018559"/>
            <a:ext cx="4167035" cy="7231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0" dirty="0"/>
              <a:t>동안한의원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5FB62C1-941A-BA26-92A2-78CCAF8ADF72}"/>
              </a:ext>
            </a:extLst>
          </p:cNvPr>
          <p:cNvSpPr txBox="1"/>
          <p:nvPr/>
        </p:nvSpPr>
        <p:spPr>
          <a:xfrm>
            <a:off x="10388791" y="2354579"/>
            <a:ext cx="328143" cy="26670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/>
              <a:t>3F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235923-314B-A5A9-292D-CCE602BE182F}"/>
              </a:ext>
            </a:extLst>
          </p:cNvPr>
          <p:cNvSpPr txBox="1"/>
          <p:nvPr/>
        </p:nvSpPr>
        <p:spPr>
          <a:xfrm>
            <a:off x="6812280" y="3079278"/>
            <a:ext cx="3904654" cy="7927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0" dirty="0" err="1"/>
              <a:t>공공견설사업소</a:t>
            </a:r>
            <a:endParaRPr lang="ko-KR" altLang="en-US" sz="4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69327B-D51A-B57F-D04D-BAB17B19A196}"/>
              </a:ext>
            </a:extLst>
          </p:cNvPr>
          <p:cNvSpPr txBox="1"/>
          <p:nvPr/>
        </p:nvSpPr>
        <p:spPr>
          <a:xfrm>
            <a:off x="6159691" y="3489960"/>
            <a:ext cx="552931" cy="1676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800" dirty="0"/>
              <a:t>세동 </a:t>
            </a:r>
            <a:r>
              <a:rPr lang="ko-KR" altLang="en-US" sz="800" dirty="0" err="1"/>
              <a:t>테이매</a:t>
            </a:r>
            <a:endParaRPr lang="ko-KR" alt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A2DE41E-C761-75FD-95C0-A0D486EB4669}"/>
              </a:ext>
            </a:extLst>
          </p:cNvPr>
          <p:cNvSpPr txBox="1"/>
          <p:nvPr/>
        </p:nvSpPr>
        <p:spPr>
          <a:xfrm>
            <a:off x="6159691" y="5884366"/>
            <a:ext cx="552931" cy="1676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800" dirty="0"/>
              <a:t>세동 </a:t>
            </a:r>
            <a:r>
              <a:rPr lang="ko-KR" altLang="en-US" sz="800" dirty="0" err="1"/>
              <a:t>테이매</a:t>
            </a:r>
            <a:endParaRPr lang="ko-KR" altLang="en-US" sz="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CC7988-D736-8A3B-31E7-890F3556D9CA}"/>
              </a:ext>
            </a:extLst>
          </p:cNvPr>
          <p:cNvSpPr txBox="1"/>
          <p:nvPr/>
        </p:nvSpPr>
        <p:spPr>
          <a:xfrm>
            <a:off x="6916334" y="5584147"/>
            <a:ext cx="3657726" cy="7927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0" dirty="0"/>
              <a:t>환경녹지국</a:t>
            </a:r>
          </a:p>
        </p:txBody>
      </p:sp>
    </p:spTree>
    <p:extLst>
      <p:ext uri="{BB962C8B-B14F-4D97-AF65-F5344CB8AC3E}">
        <p14:creationId xmlns:p14="http://schemas.microsoft.com/office/powerpoint/2010/main" val="95712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147CD57B-7751-A038-2C46-CFFC58CB80B2}"/>
              </a:ext>
            </a:extLst>
          </p:cNvPr>
          <p:cNvSpPr/>
          <p:nvPr/>
        </p:nvSpPr>
        <p:spPr>
          <a:xfrm>
            <a:off x="5828724" y="310917"/>
            <a:ext cx="5596495" cy="53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1F9408-6D28-968A-B053-C27544B7E39F}"/>
              </a:ext>
            </a:extLst>
          </p:cNvPr>
          <p:cNvSpPr/>
          <p:nvPr/>
        </p:nvSpPr>
        <p:spPr>
          <a:xfrm>
            <a:off x="5828724" y="852894"/>
            <a:ext cx="5596495" cy="848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E8F0BF-4680-A44F-E788-F9E230A0B20E}"/>
              </a:ext>
            </a:extLst>
          </p:cNvPr>
          <p:cNvSpPr/>
          <p:nvPr/>
        </p:nvSpPr>
        <p:spPr>
          <a:xfrm>
            <a:off x="5828724" y="1690945"/>
            <a:ext cx="5596495" cy="1174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4CF74A-810D-E69E-48B6-0E9FB3311EA0}"/>
              </a:ext>
            </a:extLst>
          </p:cNvPr>
          <p:cNvSpPr/>
          <p:nvPr/>
        </p:nvSpPr>
        <p:spPr>
          <a:xfrm>
            <a:off x="5828724" y="2857295"/>
            <a:ext cx="5596495" cy="7212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3F4CAA-F7D3-C098-EA93-95740B4502F7}"/>
              </a:ext>
            </a:extLst>
          </p:cNvPr>
          <p:cNvSpPr/>
          <p:nvPr/>
        </p:nvSpPr>
        <p:spPr>
          <a:xfrm>
            <a:off x="5828724" y="3581874"/>
            <a:ext cx="5596495" cy="10472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건물, 야외, 텍스트, 창문이(가) 표시된 사진&#10;&#10;자동 생성된 설명">
            <a:extLst>
              <a:ext uri="{FF2B5EF4-FFF2-40B4-BE49-F238E27FC236}">
                <a16:creationId xmlns:a16="http://schemas.microsoft.com/office/drawing/2014/main" id="{79987A1D-5B58-50AF-9459-3C3F8ABEF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t="29973" r="15713" b="53730"/>
          <a:stretch/>
        </p:blipFill>
        <p:spPr>
          <a:xfrm>
            <a:off x="232229" y="849922"/>
            <a:ext cx="5596495" cy="872328"/>
          </a:xfrm>
          <a:prstGeom prst="rect">
            <a:avLst/>
          </a:prstGeom>
        </p:spPr>
      </p:pic>
      <p:pic>
        <p:nvPicPr>
          <p:cNvPr id="22" name="그림 21" descr="텍스트, 건물, 창문, 표지판이(가) 표시된 사진&#10;&#10;자동 생성된 설명">
            <a:extLst>
              <a:ext uri="{FF2B5EF4-FFF2-40B4-BE49-F238E27FC236}">
                <a16:creationId xmlns:a16="http://schemas.microsoft.com/office/drawing/2014/main" id="{09D97392-87A8-E275-ABD6-AA6F198A4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t="46561" r="22247" b="45185"/>
          <a:stretch/>
        </p:blipFill>
        <p:spPr>
          <a:xfrm>
            <a:off x="232228" y="312021"/>
            <a:ext cx="5596495" cy="540256"/>
          </a:xfrm>
          <a:prstGeom prst="rect">
            <a:avLst/>
          </a:prstGeom>
        </p:spPr>
      </p:pic>
      <p:pic>
        <p:nvPicPr>
          <p:cNvPr id="25" name="그림 24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CBC85BC2-1235-836E-BE1A-14DE4B600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r="33391" b="82273"/>
          <a:stretch/>
        </p:blipFill>
        <p:spPr>
          <a:xfrm>
            <a:off x="232229" y="1718344"/>
            <a:ext cx="5596495" cy="1147516"/>
          </a:xfrm>
          <a:prstGeom prst="rect">
            <a:avLst/>
          </a:prstGeom>
        </p:spPr>
      </p:pic>
      <p:pic>
        <p:nvPicPr>
          <p:cNvPr id="30" name="그림 29" descr="텍스트, 건물, 야외, 창문이(가) 표시된 사진&#10;&#10;자동 생성된 설명">
            <a:extLst>
              <a:ext uri="{FF2B5EF4-FFF2-40B4-BE49-F238E27FC236}">
                <a16:creationId xmlns:a16="http://schemas.microsoft.com/office/drawing/2014/main" id="{A8D3DA5B-B361-DBC6-71A9-0FDDAB4127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46050" r="30139" b="47098"/>
          <a:stretch/>
        </p:blipFill>
        <p:spPr>
          <a:xfrm>
            <a:off x="232228" y="2865859"/>
            <a:ext cx="5596494" cy="712645"/>
          </a:xfrm>
          <a:prstGeom prst="rect">
            <a:avLst/>
          </a:prstGeom>
        </p:spPr>
      </p:pic>
      <p:pic>
        <p:nvPicPr>
          <p:cNvPr id="32" name="그림 31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7990DFBC-7587-1C28-218A-D2BB96A0E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2" t="52083" r="625" b="26945"/>
          <a:stretch/>
        </p:blipFill>
        <p:spPr>
          <a:xfrm>
            <a:off x="232227" y="3578505"/>
            <a:ext cx="5596495" cy="10506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12EFB3A-86B6-2330-0B42-65F75D576ABB}"/>
              </a:ext>
            </a:extLst>
          </p:cNvPr>
          <p:cNvSpPr txBox="1"/>
          <p:nvPr/>
        </p:nvSpPr>
        <p:spPr>
          <a:xfrm rot="246650">
            <a:off x="7367474" y="1131937"/>
            <a:ext cx="3538480" cy="46016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3600" dirty="0"/>
              <a:t>한국수출입은행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F1DAA4-FB10-D9AE-8317-DD4C393AA757}"/>
              </a:ext>
            </a:extLst>
          </p:cNvPr>
          <p:cNvSpPr txBox="1"/>
          <p:nvPr/>
        </p:nvSpPr>
        <p:spPr>
          <a:xfrm>
            <a:off x="8150768" y="334870"/>
            <a:ext cx="1621434" cy="3547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2800" dirty="0"/>
              <a:t>신한은행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13A2E7-76F2-8923-AA84-872D8ACE5F7F}"/>
              </a:ext>
            </a:extLst>
          </p:cNvPr>
          <p:cNvSpPr txBox="1"/>
          <p:nvPr/>
        </p:nvSpPr>
        <p:spPr>
          <a:xfrm>
            <a:off x="9994927" y="463384"/>
            <a:ext cx="971599" cy="1374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dirty="0"/>
              <a:t>세종시청출장소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AE8666-8616-AE93-78F0-EA684020BF7C}"/>
              </a:ext>
            </a:extLst>
          </p:cNvPr>
          <p:cNvSpPr txBox="1"/>
          <p:nvPr/>
        </p:nvSpPr>
        <p:spPr>
          <a:xfrm>
            <a:off x="9504724" y="1979144"/>
            <a:ext cx="1453582" cy="6788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0" dirty="0"/>
              <a:t>BAR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95AA61-3FB1-6FB0-67ED-9733FBC9743C}"/>
              </a:ext>
            </a:extLst>
          </p:cNvPr>
          <p:cNvSpPr txBox="1"/>
          <p:nvPr/>
        </p:nvSpPr>
        <p:spPr>
          <a:xfrm>
            <a:off x="7785424" y="2425972"/>
            <a:ext cx="1518599" cy="2468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dirty="0"/>
              <a:t>No 1Business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F30C01-7721-2948-B599-AF551E4B1066}"/>
              </a:ext>
            </a:extLst>
          </p:cNvPr>
          <p:cNvSpPr txBox="1"/>
          <p:nvPr/>
        </p:nvSpPr>
        <p:spPr>
          <a:xfrm>
            <a:off x="11066698" y="2492094"/>
            <a:ext cx="358521" cy="2468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400" dirty="0"/>
              <a:t>3F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24F655-CCDF-0D77-3742-F19287CD63AC}"/>
              </a:ext>
            </a:extLst>
          </p:cNvPr>
          <p:cNvSpPr txBox="1"/>
          <p:nvPr/>
        </p:nvSpPr>
        <p:spPr>
          <a:xfrm>
            <a:off x="6168188" y="1861851"/>
            <a:ext cx="3135835" cy="56412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0" dirty="0"/>
              <a:t>SUPERMAN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F484CD-D506-CE48-8087-E789E76CCB6F}"/>
              </a:ext>
            </a:extLst>
          </p:cNvPr>
          <p:cNvSpPr txBox="1"/>
          <p:nvPr/>
        </p:nvSpPr>
        <p:spPr>
          <a:xfrm>
            <a:off x="6617361" y="2865859"/>
            <a:ext cx="3939951" cy="469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2800" dirty="0" err="1"/>
              <a:t>홍일라라미술학원</a:t>
            </a:r>
            <a:endParaRPr lang="ko-KR" altLang="en-US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D671AB-D834-7AEF-9B8B-D43E4950C135}"/>
              </a:ext>
            </a:extLst>
          </p:cNvPr>
          <p:cNvSpPr txBox="1"/>
          <p:nvPr/>
        </p:nvSpPr>
        <p:spPr>
          <a:xfrm>
            <a:off x="5891385" y="3661367"/>
            <a:ext cx="1918867" cy="96778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400" dirty="0"/>
              <a:t>누를지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DBC126-9C6A-C723-3DEF-1FC57A2F5891}"/>
              </a:ext>
            </a:extLst>
          </p:cNvPr>
          <p:cNvSpPr txBox="1"/>
          <p:nvPr/>
        </p:nvSpPr>
        <p:spPr>
          <a:xfrm>
            <a:off x="8168989" y="3836618"/>
            <a:ext cx="1786832" cy="5331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400" dirty="0" err="1"/>
              <a:t>노래홀</a:t>
            </a:r>
            <a:endParaRPr lang="ko-KR" alt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8D0AC7-9F60-0871-0DC5-D94E69CF280B}"/>
              </a:ext>
            </a:extLst>
          </p:cNvPr>
          <p:cNvSpPr txBox="1"/>
          <p:nvPr/>
        </p:nvSpPr>
        <p:spPr>
          <a:xfrm>
            <a:off x="10687289" y="4240052"/>
            <a:ext cx="638187" cy="224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/>
              <a:t>유흥주점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499A8C-8311-50B5-A03C-8EAEF208C2CC}"/>
              </a:ext>
            </a:extLst>
          </p:cNvPr>
          <p:cNvSpPr txBox="1"/>
          <p:nvPr/>
        </p:nvSpPr>
        <p:spPr>
          <a:xfrm>
            <a:off x="10185392" y="3871829"/>
            <a:ext cx="283206" cy="2348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2000" dirty="0"/>
              <a:t>2F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2302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야외, 표지판, 간판이(가) 표시된 사진&#10;&#10;자동 생성된 설명">
            <a:extLst>
              <a:ext uri="{FF2B5EF4-FFF2-40B4-BE49-F238E27FC236}">
                <a16:creationId xmlns:a16="http://schemas.microsoft.com/office/drawing/2014/main" id="{114B30B9-9423-F70E-975B-29EF906D1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2" y="434392"/>
            <a:ext cx="887048" cy="4119512"/>
          </a:xfrm>
          <a:prstGeom prst="rect">
            <a:avLst/>
          </a:prstGeom>
        </p:spPr>
      </p:pic>
      <p:pic>
        <p:nvPicPr>
          <p:cNvPr id="4" name="그림 3" descr="텍스트, 야외, 표지판, 간판이(가) 표시된 사진&#10;&#10;자동 생성된 설명">
            <a:extLst>
              <a:ext uri="{FF2B5EF4-FFF2-40B4-BE49-F238E27FC236}">
                <a16:creationId xmlns:a16="http://schemas.microsoft.com/office/drawing/2014/main" id="{F4E3E432-3486-9B38-BFEB-7875E349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32" y="396292"/>
            <a:ext cx="887048" cy="4119512"/>
          </a:xfrm>
          <a:prstGeom prst="rect">
            <a:avLst/>
          </a:prstGeom>
        </p:spPr>
      </p:pic>
      <p:pic>
        <p:nvPicPr>
          <p:cNvPr id="28" name="그림 27" descr="텍스트, 하늘, 건물, 구름이(가) 표시된 사진&#10;&#10;자동 생성된 설명">
            <a:extLst>
              <a:ext uri="{FF2B5EF4-FFF2-40B4-BE49-F238E27FC236}">
                <a16:creationId xmlns:a16="http://schemas.microsoft.com/office/drawing/2014/main" id="{98B78280-13F8-CE2E-ABD3-EDBC21A5E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0334" r="41750" b="12222"/>
          <a:stretch/>
        </p:blipFill>
        <p:spPr>
          <a:xfrm>
            <a:off x="2618728" y="396292"/>
            <a:ext cx="868680" cy="41576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4F6FFA-BA78-4F7D-EFF3-C0ED5DED3EC6}"/>
              </a:ext>
            </a:extLst>
          </p:cNvPr>
          <p:cNvSpPr/>
          <p:nvPr/>
        </p:nvSpPr>
        <p:spPr>
          <a:xfrm>
            <a:off x="3487408" y="396292"/>
            <a:ext cx="868680" cy="4157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A49272-8841-5863-8317-ACF6387E8943}"/>
              </a:ext>
            </a:extLst>
          </p:cNvPr>
          <p:cNvSpPr/>
          <p:nvPr/>
        </p:nvSpPr>
        <p:spPr>
          <a:xfrm>
            <a:off x="1731680" y="396292"/>
            <a:ext cx="887048" cy="4157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C9370-E079-BA8B-D3EC-35B9ED04541B}"/>
              </a:ext>
            </a:extLst>
          </p:cNvPr>
          <p:cNvSpPr txBox="1"/>
          <p:nvPr/>
        </p:nvSpPr>
        <p:spPr>
          <a:xfrm>
            <a:off x="1977401" y="1156770"/>
            <a:ext cx="389882" cy="2924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4000" dirty="0"/>
              <a:t>POZA</a:t>
            </a:r>
            <a:r>
              <a:rPr lang="ko-KR" altLang="en-US" sz="4000" dirty="0"/>
              <a:t>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C711A-A53C-2DD8-6A0E-4070079016AD}"/>
              </a:ext>
            </a:extLst>
          </p:cNvPr>
          <p:cNvSpPr txBox="1"/>
          <p:nvPr/>
        </p:nvSpPr>
        <p:spPr>
          <a:xfrm>
            <a:off x="1977401" y="829680"/>
            <a:ext cx="354162" cy="656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4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8D55CB-3944-980E-05AB-A4A94C9D7D26}"/>
              </a:ext>
            </a:extLst>
          </p:cNvPr>
          <p:cNvSpPr txBox="1"/>
          <p:nvPr/>
        </p:nvSpPr>
        <p:spPr>
          <a:xfrm>
            <a:off x="3636075" y="1139294"/>
            <a:ext cx="492660" cy="2548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4000" dirty="0"/>
              <a:t>한국인 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EC4131-BC9D-8E9C-54F0-B6E3E8D99376}"/>
              </a:ext>
            </a:extLst>
          </p:cNvPr>
          <p:cNvSpPr txBox="1"/>
          <p:nvPr/>
        </p:nvSpPr>
        <p:spPr>
          <a:xfrm>
            <a:off x="3532513" y="613783"/>
            <a:ext cx="467100" cy="1432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50" dirty="0"/>
              <a:t>K </a:t>
            </a:r>
            <a:r>
              <a:rPr lang="en-US" altLang="ko-KR" sz="1050" dirty="0" err="1"/>
              <a:t>wotcr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635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40594048-7BCF-20ED-741D-5503B395F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36111" b="48195"/>
          <a:stretch/>
        </p:blipFill>
        <p:spPr>
          <a:xfrm>
            <a:off x="737766" y="494091"/>
            <a:ext cx="8771580" cy="1076325"/>
          </a:xfrm>
          <a:prstGeom prst="rect">
            <a:avLst/>
          </a:prstGeom>
        </p:spPr>
      </p:pic>
      <p:pic>
        <p:nvPicPr>
          <p:cNvPr id="5" name="그림 4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2B55FFDD-275A-23E7-28EE-34ECAFEF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44126" r="86550" b="53478"/>
          <a:stretch/>
        </p:blipFill>
        <p:spPr>
          <a:xfrm>
            <a:off x="940594" y="2138364"/>
            <a:ext cx="164306" cy="164306"/>
          </a:xfrm>
          <a:prstGeom prst="rect">
            <a:avLst/>
          </a:prstGeom>
        </p:spPr>
      </p:pic>
      <p:pic>
        <p:nvPicPr>
          <p:cNvPr id="6" name="그림 5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E7C2BE2A-2531-A856-2FDA-10CD5EAC3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4" t="47147" r="85369" b="50051"/>
          <a:stretch/>
        </p:blipFill>
        <p:spPr>
          <a:xfrm>
            <a:off x="1194593" y="2798764"/>
            <a:ext cx="448469" cy="192086"/>
          </a:xfrm>
          <a:prstGeom prst="rect">
            <a:avLst/>
          </a:prstGeom>
        </p:spPr>
      </p:pic>
      <p:pic>
        <p:nvPicPr>
          <p:cNvPr id="7" name="그림 6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05AE8E82-BC7B-D4F1-97BB-58F31935E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t="38507" r="43108" b="51455"/>
          <a:stretch/>
        </p:blipFill>
        <p:spPr>
          <a:xfrm>
            <a:off x="4298950" y="2302671"/>
            <a:ext cx="3117850" cy="688180"/>
          </a:xfrm>
          <a:prstGeom prst="rect">
            <a:avLst/>
          </a:prstGeom>
        </p:spPr>
      </p:pic>
      <p:pic>
        <p:nvPicPr>
          <p:cNvPr id="8" name="그림 7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D86FCA83-12C9-F946-06F9-F58782BBA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5" t="39711" r="9596" b="50251"/>
          <a:stretch/>
        </p:blipFill>
        <p:spPr>
          <a:xfrm>
            <a:off x="2155033" y="3115865"/>
            <a:ext cx="2832100" cy="688180"/>
          </a:xfrm>
          <a:prstGeom prst="rect">
            <a:avLst/>
          </a:prstGeom>
        </p:spPr>
      </p:pic>
      <p:pic>
        <p:nvPicPr>
          <p:cNvPr id="9" name="그림 8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A1FA9115-57B0-26CB-38DA-83E08CC16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9" t="41036" r="990" b="55317"/>
          <a:stretch/>
        </p:blipFill>
        <p:spPr>
          <a:xfrm>
            <a:off x="6584158" y="3334940"/>
            <a:ext cx="319088" cy="250031"/>
          </a:xfrm>
          <a:prstGeom prst="rect">
            <a:avLst/>
          </a:prstGeom>
        </p:spPr>
      </p:pic>
      <p:pic>
        <p:nvPicPr>
          <p:cNvPr id="10" name="그림 9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4C054D62-AA2D-549A-AE8C-A37593119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4" t="45407" r="337" b="52404"/>
          <a:stretch/>
        </p:blipFill>
        <p:spPr>
          <a:xfrm>
            <a:off x="5196681" y="3429000"/>
            <a:ext cx="411163" cy="1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1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7D03D8F7-4287-40F6-AC33-C11B62470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1" r="47802"/>
          <a:stretch/>
        </p:blipFill>
        <p:spPr>
          <a:xfrm>
            <a:off x="351483" y="571499"/>
            <a:ext cx="4772967" cy="1719263"/>
          </a:xfrm>
          <a:prstGeom prst="rect">
            <a:avLst/>
          </a:prstGeom>
        </p:spPr>
      </p:pic>
      <p:pic>
        <p:nvPicPr>
          <p:cNvPr id="5" name="그림 4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1F21C80D-BB2A-2340-21D7-19175C82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5" t="83056" r="66396" b="5139"/>
          <a:stretch/>
        </p:blipFill>
        <p:spPr>
          <a:xfrm>
            <a:off x="2876550" y="2950368"/>
            <a:ext cx="2147888" cy="809625"/>
          </a:xfrm>
          <a:prstGeom prst="rect">
            <a:avLst/>
          </a:prstGeom>
        </p:spPr>
      </p:pic>
      <p:pic>
        <p:nvPicPr>
          <p:cNvPr id="6" name="그림 5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F1791697-590E-9675-064F-42900CAC3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 t="89375" r="61519" b="7639"/>
          <a:stretch/>
        </p:blipFill>
        <p:spPr>
          <a:xfrm>
            <a:off x="5738813" y="2847974"/>
            <a:ext cx="476250" cy="204789"/>
          </a:xfrm>
          <a:prstGeom prst="rect">
            <a:avLst/>
          </a:prstGeom>
        </p:spPr>
      </p:pic>
      <p:pic>
        <p:nvPicPr>
          <p:cNvPr id="7" name="그림 6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5C142831-BB5A-A2A0-62B4-A7DB4C87B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7" t="96597" r="66864" b="35"/>
          <a:stretch/>
        </p:blipFill>
        <p:spPr>
          <a:xfrm>
            <a:off x="3286125" y="4093369"/>
            <a:ext cx="2009775" cy="2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516A51DE-7D26-7764-3819-E3C81F73C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6" t="75514" r="-9" b="5931"/>
          <a:stretch/>
        </p:blipFill>
        <p:spPr>
          <a:xfrm>
            <a:off x="1386840" y="929640"/>
            <a:ext cx="4419600" cy="1272540"/>
          </a:xfrm>
          <a:prstGeom prst="rect">
            <a:avLst/>
          </a:prstGeom>
        </p:spPr>
      </p:pic>
      <p:pic>
        <p:nvPicPr>
          <p:cNvPr id="5" name="그림 4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76D9E156-F331-F78C-7D27-2C3F8F396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9" t="80347" r="7491" b="13987"/>
          <a:stretch/>
        </p:blipFill>
        <p:spPr>
          <a:xfrm>
            <a:off x="6995160" y="1676400"/>
            <a:ext cx="1485900" cy="388620"/>
          </a:xfrm>
          <a:prstGeom prst="rect">
            <a:avLst/>
          </a:prstGeom>
        </p:spPr>
      </p:pic>
      <p:pic>
        <p:nvPicPr>
          <p:cNvPr id="6" name="그림 5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60837488-3D0E-C7A5-A432-7AAA322EB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9" t="86458" r="9408" b="9986"/>
          <a:stretch/>
        </p:blipFill>
        <p:spPr>
          <a:xfrm>
            <a:off x="6669405" y="2308860"/>
            <a:ext cx="1082040" cy="243841"/>
          </a:xfrm>
          <a:prstGeom prst="rect">
            <a:avLst/>
          </a:prstGeom>
        </p:spPr>
      </p:pic>
      <p:pic>
        <p:nvPicPr>
          <p:cNvPr id="7" name="그림 6" descr="텍스트, 건물, 야외, 숍이(가) 표시된 사진&#10;&#10;자동 생성된 설명">
            <a:extLst>
              <a:ext uri="{FF2B5EF4-FFF2-40B4-BE49-F238E27FC236}">
                <a16:creationId xmlns:a16="http://schemas.microsoft.com/office/drawing/2014/main" id="{12D3F449-2732-DF4E-52DA-B000E4BF8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4" t="89931" r="23" b="8242"/>
          <a:stretch/>
        </p:blipFill>
        <p:spPr>
          <a:xfrm>
            <a:off x="7867173" y="2552701"/>
            <a:ext cx="613887" cy="1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6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85</Words>
  <Application>Microsoft Office PowerPoint</Application>
  <PresentationFormat>와이드스크린</PresentationFormat>
  <Paragraphs>46</Paragraphs>
  <Slides>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한명훈</dc:creator>
  <cp:lastModifiedBy>한명훈</cp:lastModifiedBy>
  <cp:revision>10</cp:revision>
  <dcterms:created xsi:type="dcterms:W3CDTF">2024-04-24T13:26:14Z</dcterms:created>
  <dcterms:modified xsi:type="dcterms:W3CDTF">2024-04-25T02:48:17Z</dcterms:modified>
</cp:coreProperties>
</file>